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6/9/2020</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122684988"/>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Far </a:t>
                      </a:r>
                      <a:r>
                        <a:rPr kumimoji="0" lang="en-US" sz="15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Far</a:t>
                      </a: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 Away</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Outside the shooting area, toes touching rearmost fault line</a:t>
                      </a:r>
                      <a:r>
                        <a:rPr lang="en-US" sz="1100" b="1" i="0" u="none" strike="noStrike" kern="1200" cap="none" spc="0" baseline="0" dirty="0">
                          <a:solidFill>
                            <a:srgbClr val="000000"/>
                          </a:solidFill>
                          <a:uFillTx/>
                          <a:latin typeface="Arial" pitchFamily="34"/>
                          <a:ea typeface="Arial" pitchFamily="34"/>
                          <a:cs typeface="Arial" pitchFamily="34"/>
                        </a:rPr>
                        <a:t>, wrists below belt</a:t>
                      </a: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19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7 paper, 5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01E5E8BB-8137-4A51-862C-0B088A00DF7A}"/>
              </a:ext>
            </a:extLst>
          </p:cNvPr>
          <p:cNvPicPr>
            <a:picLocks noChangeAspect="1"/>
          </p:cNvPicPr>
          <p:nvPr/>
        </p:nvPicPr>
        <p:blipFill>
          <a:blip r:embed="rId5"/>
          <a:stretch>
            <a:fillRect/>
          </a:stretch>
        </p:blipFill>
        <p:spPr>
          <a:xfrm>
            <a:off x="180474" y="3744128"/>
            <a:ext cx="7025777" cy="311366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909310"/>
          </a:xfrm>
          <a:prstGeom prst="rect">
            <a:avLst/>
          </a:prstGeom>
          <a:noFill/>
        </p:spPr>
        <p:txBody>
          <a:bodyPr wrap="square" rtlCol="0">
            <a:spAutoFit/>
          </a:bodyPr>
          <a:lstStyle/>
          <a:p>
            <a:pPr algn="ctr"/>
            <a:r>
              <a:rPr lang="en-US" b="1" dirty="0"/>
              <a:t>Far </a:t>
            </a:r>
            <a:r>
              <a:rPr lang="en-US" b="1" dirty="0" err="1"/>
              <a:t>Far</a:t>
            </a:r>
            <a:r>
              <a:rPr lang="en-US" b="1" dirty="0"/>
              <a:t> Away</a:t>
            </a:r>
          </a:p>
          <a:p>
            <a:pPr algn="ctr"/>
            <a:r>
              <a:rPr lang="en-US" b="1" dirty="0"/>
              <a:t>Written Stage Briefing</a:t>
            </a:r>
          </a:p>
          <a:p>
            <a:r>
              <a:rPr lang="en-US" dirty="0"/>
              <a:t>Far </a:t>
            </a:r>
            <a:r>
              <a:rPr lang="en-US" dirty="0" err="1"/>
              <a:t>Far</a:t>
            </a:r>
            <a:r>
              <a:rPr lang="en-US" dirty="0"/>
              <a:t> Away is a 19 round, 95 point, Comstock medium course. There are 7 USPSA targets, 2 USPSA mini poppers, 2 falling plates, and 1 Colt popper. The best two hits on paper will score, and steel must fall to score. The start signal is audible.</a:t>
            </a:r>
          </a:p>
          <a:p>
            <a:endParaRPr lang="en-US" dirty="0"/>
          </a:p>
          <a:p>
            <a:r>
              <a:rPr lang="en-US" dirty="0"/>
              <a:t>The swinging plate target is activated by the rightmost mini popper, and must be activated before being engaged. Please check the activator prior to walkthrough and set it the same way every time. The target is not disappearing.</a:t>
            </a:r>
          </a:p>
          <a:p>
            <a:endParaRPr lang="en-US" dirty="0"/>
          </a:p>
          <a:p>
            <a:r>
              <a:rPr lang="en-US" dirty="0"/>
              <a:t>Handgun start position is toes touching rear fault line, wrists below belt. Handgun is loaded and holstered.</a:t>
            </a:r>
          </a:p>
          <a:p>
            <a:endParaRPr lang="en-US" dirty="0"/>
          </a:p>
          <a:p>
            <a:r>
              <a:rPr lang="en-US" dirty="0"/>
              <a:t>PCC start position is toes touching rear fault line, muzzle pointed at orange cone. Loaded carbine is held with both hands, shouldered, safety on.</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1461</TotalTime>
  <Words>252</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2020-06-09T20:06:24Z</dcterms:modified>
  <cp:category>Shooting</cp:category>
</cp:coreProperties>
</file>

<file path=docProps/thumbnail.jpeg>
</file>